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7" r:id="rId3"/>
    <p:sldId id="258" r:id="rId4"/>
    <p:sldId id="259" r:id="rId5"/>
    <p:sldId id="260" r:id="rId6"/>
    <p:sldId id="261" r:id="rId7"/>
    <p:sldId id="262" r:id="rId8"/>
    <p:sldId id="280" r:id="rId9"/>
    <p:sldId id="263" r:id="rId10"/>
    <p:sldId id="264" r:id="rId11"/>
    <p:sldId id="265" r:id="rId12"/>
    <p:sldId id="266" r:id="rId13"/>
    <p:sldId id="281" r:id="rId14"/>
    <p:sldId id="268" r:id="rId15"/>
    <p:sldId id="269" r:id="rId16"/>
    <p:sldId id="270" r:id="rId17"/>
    <p:sldId id="271" r:id="rId18"/>
    <p:sldId id="282" r:id="rId19"/>
    <p:sldId id="272" r:id="rId20"/>
    <p:sldId id="273" r:id="rId21"/>
    <p:sldId id="274" r:id="rId22"/>
    <p:sldId id="275" r:id="rId23"/>
    <p:sldId id="28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DD8"/>
    <a:srgbClr val="ED0F12"/>
    <a:srgbClr val="FEE2B0"/>
    <a:srgbClr val="D7A07E"/>
    <a:srgbClr val="FEC175"/>
    <a:srgbClr val="FEE0AE"/>
    <a:srgbClr val="FDCC8C"/>
    <a:srgbClr val="940501"/>
    <a:srgbClr val="FAA531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02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144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218317" y="2286000"/>
            <a:ext cx="30278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rPr>
              <a:t>www.tukuppt.com </a:t>
            </a:r>
            <a:r>
              <a:rPr lang="zh-CN" altLang="en-US" dirty="0">
                <a:solidFill>
                  <a:schemeClr val="bg1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rPr>
              <a:t>谷郡</a:t>
            </a:r>
            <a:r>
              <a:rPr lang="zh-CN" altLang="en-US" dirty="0">
                <a:solidFill>
                  <a:schemeClr val="bg1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rPr>
              <a:t>办公 高效办公在谷郡</a:t>
            </a:r>
            <a:endParaRPr lang="zh-CN" altLang="en-US" dirty="0">
              <a:solidFill>
                <a:schemeClr val="bg1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218316" y="3678129"/>
            <a:ext cx="550365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rPr>
              <a:t>该作品版权为谷郡办公所有，请勿盗版，否则我们将按照</a:t>
            </a:r>
            <a:r>
              <a:rPr lang="en-US" altLang="zh-CN" dirty="0">
                <a:solidFill>
                  <a:schemeClr val="bg1"/>
                </a:solidFill>
                <a:effectLst/>
                <a:latin typeface="字体视界-NEW魏碑体" panose="02010601030101010101" pitchFamily="2" charset="-122"/>
                <a:ea typeface="字体视界-NEW魏碑体" panose="02010601030101010101" pitchFamily="2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effectLst/>
                <a:latin typeface="字体视界-NEW魏碑体" panose="02010601030101010101" pitchFamily="2" charset="-122"/>
                <a:ea typeface="字体视界-NEW魏碑体" panose="02010601030101010101" pitchFamily="2" charset="-122"/>
              </a:rPr>
              <a:t>中华人民共和国著作权法</a:t>
            </a:r>
            <a:r>
              <a:rPr lang="en-US" altLang="zh-CN" dirty="0">
                <a:solidFill>
                  <a:schemeClr val="bg1"/>
                </a:solidFill>
                <a:effectLst/>
                <a:latin typeface="字体视界-NEW魏碑体" panose="02010601030101010101" pitchFamily="2" charset="-122"/>
                <a:ea typeface="字体视界-NEW魏碑体" panose="02010601030101010101" pitchFamily="2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effectLst/>
                <a:latin typeface="字体视界-NEW魏碑体" panose="02010601030101010101" pitchFamily="2" charset="-122"/>
                <a:ea typeface="字体视界-NEW魏碑体" panose="02010601030101010101" pitchFamily="2" charset="-122"/>
              </a:rPr>
              <a:t>进行维权工作。</a:t>
            </a:r>
            <a:endParaRPr lang="zh-CN" altLang="en-US" dirty="0">
              <a:solidFill>
                <a:schemeClr val="bg1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defRPr>
            </a:lvl1pPr>
          </a:lstStyle>
          <a:p>
            <a:fld id="{0DA2CC75-8280-4D50-8556-C2874ADEF92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defRPr>
            </a:lvl1pPr>
          </a:lstStyle>
          <a:p>
            <a:fld id="{6E190E77-D57C-49F8-ADC2-FB99C50EBC2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体视界-NEW魏碑体" panose="02010601030101010101" pitchFamily="2" charset="-122"/>
          <a:ea typeface="字体视界-NEW魏碑体" panose="02010601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体视界-NEW魏碑体" panose="02010601030101010101" pitchFamily="2" charset="-122"/>
          <a:ea typeface="字体视界-NEW魏碑体" panose="02010601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体视界-NEW魏碑体" panose="02010601030101010101" pitchFamily="2" charset="-122"/>
          <a:ea typeface="字体视界-NEW魏碑体" panose="0201060103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体视界-NEW魏碑体" panose="02010601030101010101" pitchFamily="2" charset="-122"/>
          <a:ea typeface="字体视界-NEW魏碑体" panose="0201060103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体视界-NEW魏碑体" panose="02010601030101010101" pitchFamily="2" charset="-122"/>
          <a:ea typeface="字体视界-NEW魏碑体" panose="0201060103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体视界-NEW魏碑体" panose="02010601030101010101" pitchFamily="2" charset="-122"/>
          <a:ea typeface="字体视界-NEW魏碑体" panose="02010601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6" Type="http://schemas.openxmlformats.org/officeDocument/2006/relationships/slideLayout" Target="../slideLayouts/slideLayout7.xml"/><Relationship Id="rId25" Type="http://schemas.openxmlformats.org/officeDocument/2006/relationships/image" Target="../media/image23.png"/><Relationship Id="rId24" Type="http://schemas.microsoft.com/office/2007/relationships/media" Target="../media/media1.mp3"/><Relationship Id="rId23" Type="http://schemas.openxmlformats.org/officeDocument/2006/relationships/audio" Target="../media/media1.mp3"/><Relationship Id="rId22" Type="http://schemas.microsoft.com/office/2007/relationships/hdphoto" Target="../media/image22.wdp"/><Relationship Id="rId21" Type="http://schemas.openxmlformats.org/officeDocument/2006/relationships/image" Target="../media/image21.png"/><Relationship Id="rId20" Type="http://schemas.microsoft.com/office/2007/relationships/hdphoto" Target="../media/image20.wdp"/><Relationship Id="rId2" Type="http://schemas.microsoft.com/office/2007/relationships/hdphoto" Target="../media/image2.wdp"/><Relationship Id="rId19" Type="http://schemas.openxmlformats.org/officeDocument/2006/relationships/image" Target="../media/image19.png"/><Relationship Id="rId18" Type="http://schemas.microsoft.com/office/2007/relationships/hdphoto" Target="../media/image18.wdp"/><Relationship Id="rId17" Type="http://schemas.openxmlformats.org/officeDocument/2006/relationships/image" Target="../media/image17.png"/><Relationship Id="rId16" Type="http://schemas.microsoft.com/office/2007/relationships/hdphoto" Target="../media/image16.wdp"/><Relationship Id="rId15" Type="http://schemas.openxmlformats.org/officeDocument/2006/relationships/image" Target="../media/image15.png"/><Relationship Id="rId14" Type="http://schemas.microsoft.com/office/2007/relationships/hdphoto" Target="../media/image14.wdp"/><Relationship Id="rId13" Type="http://schemas.openxmlformats.org/officeDocument/2006/relationships/image" Target="../media/image13.png"/><Relationship Id="rId12" Type="http://schemas.microsoft.com/office/2007/relationships/hdphoto" Target="../media/image12.wdp"/><Relationship Id="rId11" Type="http://schemas.openxmlformats.org/officeDocument/2006/relationships/image" Target="../media/image11.png"/><Relationship Id="rId10" Type="http://schemas.microsoft.com/office/2007/relationships/hdphoto" Target="../media/image10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0" Type="http://schemas.openxmlformats.org/officeDocument/2006/relationships/slideLayout" Target="../slideLayouts/slideLayout7.xml"/><Relationship Id="rId2" Type="http://schemas.microsoft.com/office/2007/relationships/hdphoto" Target="../media/image2.wdp"/><Relationship Id="rId19" Type="http://schemas.openxmlformats.org/officeDocument/2006/relationships/image" Target="../media/image24.png"/><Relationship Id="rId18" Type="http://schemas.microsoft.com/office/2007/relationships/hdphoto" Target="../media/image20.wdp"/><Relationship Id="rId17" Type="http://schemas.openxmlformats.org/officeDocument/2006/relationships/image" Target="../media/image19.png"/><Relationship Id="rId16" Type="http://schemas.microsoft.com/office/2007/relationships/hdphoto" Target="../media/image18.wdp"/><Relationship Id="rId15" Type="http://schemas.openxmlformats.org/officeDocument/2006/relationships/image" Target="../media/image17.png"/><Relationship Id="rId14" Type="http://schemas.microsoft.com/office/2007/relationships/hdphoto" Target="../media/image16.wdp"/><Relationship Id="rId13" Type="http://schemas.openxmlformats.org/officeDocument/2006/relationships/image" Target="../media/image15.png"/><Relationship Id="rId12" Type="http://schemas.microsoft.com/office/2007/relationships/hdphoto" Target="../media/image12.wdp"/><Relationship Id="rId11" Type="http://schemas.openxmlformats.org/officeDocument/2006/relationships/image" Target="../media/image11.png"/><Relationship Id="rId10" Type="http://schemas.microsoft.com/office/2007/relationships/hdphoto" Target="../media/image10.wdp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0" Type="http://schemas.openxmlformats.org/officeDocument/2006/relationships/slideLayout" Target="../slideLayouts/slideLayout7.xml"/><Relationship Id="rId2" Type="http://schemas.microsoft.com/office/2007/relationships/hdphoto" Target="../media/image2.wdp"/><Relationship Id="rId19" Type="http://schemas.openxmlformats.org/officeDocument/2006/relationships/image" Target="../media/image24.png"/><Relationship Id="rId18" Type="http://schemas.microsoft.com/office/2007/relationships/hdphoto" Target="../media/image20.wdp"/><Relationship Id="rId17" Type="http://schemas.openxmlformats.org/officeDocument/2006/relationships/image" Target="../media/image19.png"/><Relationship Id="rId16" Type="http://schemas.microsoft.com/office/2007/relationships/hdphoto" Target="../media/image18.wdp"/><Relationship Id="rId15" Type="http://schemas.openxmlformats.org/officeDocument/2006/relationships/image" Target="../media/image17.png"/><Relationship Id="rId14" Type="http://schemas.microsoft.com/office/2007/relationships/hdphoto" Target="../media/image16.wdp"/><Relationship Id="rId13" Type="http://schemas.openxmlformats.org/officeDocument/2006/relationships/image" Target="../media/image15.png"/><Relationship Id="rId12" Type="http://schemas.microsoft.com/office/2007/relationships/hdphoto" Target="../media/image12.wdp"/><Relationship Id="rId11" Type="http://schemas.openxmlformats.org/officeDocument/2006/relationships/image" Target="../media/image11.png"/><Relationship Id="rId10" Type="http://schemas.microsoft.com/office/2007/relationships/hdphoto" Target="../media/image10.wdp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4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microsoft.com/office/2007/relationships/hdphoto" Target="../media/image18.wdp"/><Relationship Id="rId7" Type="http://schemas.openxmlformats.org/officeDocument/2006/relationships/image" Target="../media/image17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4.png"/><Relationship Id="rId10" Type="http://schemas.microsoft.com/office/2007/relationships/hdphoto" Target="../media/image20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6" Type="http://schemas.openxmlformats.org/officeDocument/2006/relationships/slideLayout" Target="../slideLayouts/slideLayout7.xml"/><Relationship Id="rId25" Type="http://schemas.openxmlformats.org/officeDocument/2006/relationships/image" Target="../media/image23.png"/><Relationship Id="rId24" Type="http://schemas.microsoft.com/office/2007/relationships/media" Target="../media/media1.mp3"/><Relationship Id="rId23" Type="http://schemas.openxmlformats.org/officeDocument/2006/relationships/audio" Target="../media/media1.mp3"/><Relationship Id="rId22" Type="http://schemas.microsoft.com/office/2007/relationships/hdphoto" Target="../media/image22.wdp"/><Relationship Id="rId21" Type="http://schemas.openxmlformats.org/officeDocument/2006/relationships/image" Target="../media/image21.png"/><Relationship Id="rId20" Type="http://schemas.microsoft.com/office/2007/relationships/hdphoto" Target="../media/image20.wdp"/><Relationship Id="rId2" Type="http://schemas.microsoft.com/office/2007/relationships/hdphoto" Target="../media/image2.wdp"/><Relationship Id="rId19" Type="http://schemas.openxmlformats.org/officeDocument/2006/relationships/image" Target="../media/image19.png"/><Relationship Id="rId18" Type="http://schemas.microsoft.com/office/2007/relationships/hdphoto" Target="../media/image18.wdp"/><Relationship Id="rId17" Type="http://schemas.openxmlformats.org/officeDocument/2006/relationships/image" Target="../media/image17.png"/><Relationship Id="rId16" Type="http://schemas.microsoft.com/office/2007/relationships/hdphoto" Target="../media/image16.wdp"/><Relationship Id="rId15" Type="http://schemas.openxmlformats.org/officeDocument/2006/relationships/image" Target="../media/image15.png"/><Relationship Id="rId14" Type="http://schemas.microsoft.com/office/2007/relationships/hdphoto" Target="../media/image14.wdp"/><Relationship Id="rId13" Type="http://schemas.openxmlformats.org/officeDocument/2006/relationships/image" Target="../media/image13.png"/><Relationship Id="rId12" Type="http://schemas.microsoft.com/office/2007/relationships/hdphoto" Target="../media/image12.wdp"/><Relationship Id="rId11" Type="http://schemas.openxmlformats.org/officeDocument/2006/relationships/image" Target="../media/image11.png"/><Relationship Id="rId10" Type="http://schemas.microsoft.com/office/2007/relationships/hdphoto" Target="../media/image10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0" Type="http://schemas.openxmlformats.org/officeDocument/2006/relationships/slideLayout" Target="../slideLayouts/slideLayout7.xml"/><Relationship Id="rId2" Type="http://schemas.microsoft.com/office/2007/relationships/hdphoto" Target="../media/image2.wdp"/><Relationship Id="rId19" Type="http://schemas.openxmlformats.org/officeDocument/2006/relationships/image" Target="../media/image24.png"/><Relationship Id="rId18" Type="http://schemas.microsoft.com/office/2007/relationships/hdphoto" Target="../media/image20.wdp"/><Relationship Id="rId17" Type="http://schemas.openxmlformats.org/officeDocument/2006/relationships/image" Target="../media/image19.png"/><Relationship Id="rId16" Type="http://schemas.microsoft.com/office/2007/relationships/hdphoto" Target="../media/image18.wdp"/><Relationship Id="rId15" Type="http://schemas.openxmlformats.org/officeDocument/2006/relationships/image" Target="../media/image17.png"/><Relationship Id="rId14" Type="http://schemas.microsoft.com/office/2007/relationships/hdphoto" Target="../media/image16.wdp"/><Relationship Id="rId13" Type="http://schemas.openxmlformats.org/officeDocument/2006/relationships/image" Target="../media/image15.png"/><Relationship Id="rId12" Type="http://schemas.microsoft.com/office/2007/relationships/hdphoto" Target="../media/image12.wdp"/><Relationship Id="rId11" Type="http://schemas.openxmlformats.org/officeDocument/2006/relationships/image" Target="../media/image11.png"/><Relationship Id="rId10" Type="http://schemas.microsoft.com/office/2007/relationships/hdphoto" Target="../media/image10.wdp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0" Type="http://schemas.openxmlformats.org/officeDocument/2006/relationships/slideLayout" Target="../slideLayouts/slideLayout7.xml"/><Relationship Id="rId2" Type="http://schemas.microsoft.com/office/2007/relationships/hdphoto" Target="../media/image2.wdp"/><Relationship Id="rId19" Type="http://schemas.openxmlformats.org/officeDocument/2006/relationships/image" Target="../media/image24.png"/><Relationship Id="rId18" Type="http://schemas.microsoft.com/office/2007/relationships/hdphoto" Target="../media/image20.wdp"/><Relationship Id="rId17" Type="http://schemas.openxmlformats.org/officeDocument/2006/relationships/image" Target="../media/image19.png"/><Relationship Id="rId16" Type="http://schemas.microsoft.com/office/2007/relationships/hdphoto" Target="../media/image18.wdp"/><Relationship Id="rId15" Type="http://schemas.openxmlformats.org/officeDocument/2006/relationships/image" Target="../media/image17.png"/><Relationship Id="rId14" Type="http://schemas.microsoft.com/office/2007/relationships/hdphoto" Target="../media/image16.wdp"/><Relationship Id="rId13" Type="http://schemas.openxmlformats.org/officeDocument/2006/relationships/image" Target="../media/image15.png"/><Relationship Id="rId12" Type="http://schemas.microsoft.com/office/2007/relationships/hdphoto" Target="../media/image12.wdp"/><Relationship Id="rId11" Type="http://schemas.openxmlformats.org/officeDocument/2006/relationships/image" Target="../media/image11.png"/><Relationship Id="rId10" Type="http://schemas.microsoft.com/office/2007/relationships/hdphoto" Target="../media/image10.wdp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6"/>
            <a:ext cx="12192000" cy="6873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0358" y="3884206"/>
            <a:ext cx="3614272" cy="4314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576" y="3868288"/>
            <a:ext cx="3499219" cy="4314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76827"/>
            <a:ext cx="12196689" cy="16362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953"/>
            <a:ext cx="12192000" cy="19821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379" y="-153439"/>
            <a:ext cx="4186476" cy="34431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879" y="3376248"/>
            <a:ext cx="414744" cy="4189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12" y="2159683"/>
            <a:ext cx="1271555" cy="127850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722" y="4702435"/>
            <a:ext cx="1327946" cy="8182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394" y="3925844"/>
            <a:ext cx="3015252" cy="27699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71" y="3829068"/>
            <a:ext cx="3015252" cy="285697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924" y="617731"/>
            <a:ext cx="6447304" cy="394409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492" y="3516730"/>
            <a:ext cx="813782" cy="81822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95492" y="-92360"/>
            <a:ext cx="4216398" cy="316307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101255" y="5220316"/>
            <a:ext cx="4069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策划人：小谷郡    时间：</a:t>
            </a:r>
            <a:r>
              <a:rPr lang="en-US" altLang="zh-CN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XX</a:t>
            </a:r>
            <a:r>
              <a:rPr lang="zh-CN" altLang="en-US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</a:t>
            </a:r>
            <a:r>
              <a:rPr lang="en-US" altLang="zh-CN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X</a:t>
            </a:r>
            <a:r>
              <a:rPr lang="zh-CN" altLang="en-US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X</a:t>
            </a:r>
            <a:r>
              <a:rPr lang="zh-CN" altLang="en-US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日</a:t>
            </a:r>
            <a:endParaRPr lang="zh-CN" altLang="en-US" dirty="0">
              <a:solidFill>
                <a:srgbClr val="FFFDD8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04242" y="4645743"/>
            <a:ext cx="4563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FFFDD8"/>
                </a:soli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企业春节晚会活动策划</a:t>
            </a:r>
            <a:endParaRPr lang="zh-CN" altLang="en-US" sz="3200" dirty="0">
              <a:solidFill>
                <a:srgbClr val="FFFDD8"/>
              </a:solidFill>
              <a:effectLst>
                <a:outerShdw blurRad="38100" dist="38100" dir="2700000" algn="tl">
                  <a:srgbClr val="000000">
                    <a:alpha val="20000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31" name="一支花春节喜庆欢快配乐">
            <a:hlinkClick r:id="" action="ppaction://media"/>
          </p:cNvPr>
          <p:cNvPicPr>
            <a:picLocks noChangeAspect="1"/>
          </p:cNvPicPr>
          <p:nvPr>
            <a:audioFile r:link="rId23"/>
            <p:extLst>
              <p:ext uri="{DAA4B4D4-6D71-4841-9C94-3DE7FCFB9230}">
                <p14:media xmlns:p14="http://schemas.microsoft.com/office/powerpoint/2010/main" r:embed="rId24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516366" y="-178892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7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5" tmFilter="0, 0; 0.125,0.2665; 0.25,0.4; 0.375,0.465; 0.5,0.5;  0.625,0.535; 0.75,0.6; 0.875,0.7335; 1,1">
                                          <p:stCondLst>
                                            <p:cond delay="2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" tmFilter="0, 0; 0.125,0.2665; 0.25,0.4; 0.375,0.465; 0.5,0.5;  0.625,0.535; 0.75,0.6; 0.875,0.7335; 1,1">
                                          <p:stCondLst>
                                            <p:cond delay="48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" tmFilter="0, 0; 0.125,0.2665; 0.25,0.4; 0.375,0.465; 0.5,0.5;  0.625,0.535; 0.75,0.6; 0.875,0.7335; 1,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1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" decel="50000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7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4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5" tmFilter="0, 0; 0.125,0.2665; 0.25,0.4; 0.375,0.465; 0.5,0.5;  0.625,0.535; 0.75,0.6; 0.875,0.7335; 1,1">
                                          <p:stCondLst>
                                            <p:cond delay="24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" tmFilter="0, 0; 0.125,0.2665; 0.25,0.4; 0.375,0.465; 0.5,0.5;  0.625,0.535; 0.75,0.6; 0.875,0.7335; 1,1">
                                          <p:stCondLst>
                                            <p:cond delay="48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" tmFilter="0, 0; 0.125,0.2665; 0.25,0.4; 0.375,0.465; 0.5,0.5;  0.625,0.535; 0.75,0.6; 0.875,0.7335; 1,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" decel="50000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29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9" name="TextBox 33"/>
          <p:cNvSpPr txBox="1">
            <a:spLocks noChangeArrowheads="1"/>
          </p:cNvSpPr>
          <p:nvPr/>
        </p:nvSpPr>
        <p:spPr bwMode="auto">
          <a:xfrm>
            <a:off x="3714119" y="992470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活动主要形态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28175" y="3868770"/>
            <a:ext cx="5460489" cy="1337188"/>
          </a:xfrm>
          <a:prstGeom prst="rect">
            <a:avLst/>
          </a:prstGeom>
          <a:solidFill>
            <a:srgbClr val="ED0F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/>
            <a:endParaRPr lang="en-US" altLang="zh-CN" sz="1200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5929545" y="3919355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5929545" y="4341898"/>
            <a:ext cx="4812746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</a:t>
            </a:r>
            <a:endParaRPr lang="zh-CN" altLang="en-US" sz="1400" dirty="0"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5675121" y="2114629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25"/>
          <p:cNvSpPr/>
          <p:nvPr/>
        </p:nvSpPr>
        <p:spPr bwMode="auto">
          <a:xfrm>
            <a:off x="5675121" y="2537172"/>
            <a:ext cx="4812746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7310" y="1493690"/>
            <a:ext cx="4470244" cy="44702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743810" y="905228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活动主题策划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Rectangle: Rounded Corners 3"/>
          <p:cNvSpPr/>
          <p:nvPr/>
        </p:nvSpPr>
        <p:spPr>
          <a:xfrm>
            <a:off x="951548" y="2211852"/>
            <a:ext cx="3890221" cy="1883950"/>
          </a:xfrm>
          <a:prstGeom prst="roundRect">
            <a:avLst>
              <a:gd name="adj" fmla="val 3915"/>
            </a:avLst>
          </a:prstGeom>
          <a:solidFill>
            <a:srgbClr val="ED0F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3113844" y="2347833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spcBef>
                <a:spcPts val="850"/>
              </a:spcBef>
              <a:defRPr/>
            </a:pPr>
            <a:r>
              <a:rPr lang="zh-CN" altLang="en-US" sz="2800" b="1" dirty="0"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b="1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1184220" y="2754603"/>
            <a:ext cx="3421647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</a:t>
            </a:r>
            <a:endParaRPr lang="zh-CN" altLang="en-US" sz="1400" dirty="0"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r"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3291368" y="4059798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spcBef>
                <a:spcPts val="850"/>
              </a:spcBef>
              <a:defRPr/>
            </a:pPr>
            <a:r>
              <a:rPr lang="zh-CN" altLang="en-US" sz="2800" b="1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b="1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25"/>
          <p:cNvSpPr/>
          <p:nvPr/>
        </p:nvSpPr>
        <p:spPr bwMode="auto">
          <a:xfrm>
            <a:off x="1361744" y="4466568"/>
            <a:ext cx="3421647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r"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807860"/>
            <a:ext cx="4233434" cy="4233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6"/>
            <a:ext cx="12192000" cy="6873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0358" y="3884206"/>
            <a:ext cx="3614272" cy="4314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576" y="3868288"/>
            <a:ext cx="3499219" cy="4314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3160"/>
            <a:ext cx="12196689" cy="16362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953"/>
            <a:ext cx="12192000" cy="19821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676" y="-4667"/>
            <a:ext cx="4186476" cy="34431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80" y="4814826"/>
            <a:ext cx="905258" cy="914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722" y="4702435"/>
            <a:ext cx="1327946" cy="8182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534" y="3925844"/>
            <a:ext cx="3015252" cy="27699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6" y="3900766"/>
            <a:ext cx="3015252" cy="285697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3195" y="-26654"/>
            <a:ext cx="4251302" cy="3189254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2675327" y="3578761"/>
            <a:ext cx="6922507" cy="1328023"/>
          </a:xfrm>
          <a:prstGeom prst="round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72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筹备工作和物料</a:t>
            </a:r>
            <a:endParaRPr lang="zh-CN" altLang="zh-CN" sz="72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9854" y="884265"/>
            <a:ext cx="3813451" cy="3813451"/>
          </a:xfrm>
          <a:prstGeom prst="rect">
            <a:avLst/>
          </a:prstGeom>
        </p:spPr>
      </p:pic>
      <p:sp>
        <p:nvSpPr>
          <p:cNvPr id="3" name="文本框 4"/>
          <p:cNvSpPr txBox="1"/>
          <p:nvPr/>
        </p:nvSpPr>
        <p:spPr>
          <a:xfrm>
            <a:off x="5542001" y="165414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叁</a:t>
            </a:r>
            <a:endParaRPr lang="zh-CN" altLang="en-US" sz="72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85767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460119" y="888795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承办方介绍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Freeform 36"/>
          <p:cNvSpPr/>
          <p:nvPr/>
        </p:nvSpPr>
        <p:spPr>
          <a:xfrm>
            <a:off x="6342769" y="1788346"/>
            <a:ext cx="61913" cy="3863975"/>
          </a:xfrm>
          <a:custGeom>
            <a:avLst/>
            <a:gdLst>
              <a:gd name="connsiteX0" fmla="*/ 0 w 55460"/>
              <a:gd name="connsiteY0" fmla="*/ 0 h 1519481"/>
              <a:gd name="connsiteX1" fmla="*/ 11092 w 55460"/>
              <a:gd name="connsiteY1" fmla="*/ 632193 h 1519481"/>
              <a:gd name="connsiteX2" fmla="*/ 16638 w 55460"/>
              <a:gd name="connsiteY2" fmla="*/ 726467 h 1519481"/>
              <a:gd name="connsiteX3" fmla="*/ 55460 w 55460"/>
              <a:gd name="connsiteY3" fmla="*/ 770831 h 1519481"/>
              <a:gd name="connsiteX4" fmla="*/ 5546 w 55460"/>
              <a:gd name="connsiteY4" fmla="*/ 793014 h 1519481"/>
              <a:gd name="connsiteX5" fmla="*/ 5546 w 55460"/>
              <a:gd name="connsiteY5" fmla="*/ 793014 h 1519481"/>
              <a:gd name="connsiteX6" fmla="*/ 0 w 55460"/>
              <a:gd name="connsiteY6" fmla="*/ 1513935 h 1519481"/>
              <a:gd name="connsiteX7" fmla="*/ 0 w 55460"/>
              <a:gd name="connsiteY7" fmla="*/ 1519481 h 1519481"/>
              <a:gd name="connsiteX8" fmla="*/ 0 w 55460"/>
              <a:gd name="connsiteY8" fmla="*/ 1519481 h 1519481"/>
              <a:gd name="connsiteX9" fmla="*/ 0 w 55460"/>
              <a:gd name="connsiteY9" fmla="*/ 1519481 h 151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  <a:lnTo>
                  <a:pt x="0" y="1519481"/>
                </a:lnTo>
                <a:lnTo>
                  <a:pt x="0" y="1519481"/>
                </a:lnTo>
              </a:path>
            </a:pathLst>
          </a:custGeom>
          <a:ln w="19050" cmpd="sng">
            <a:solidFill>
              <a:srgbClr val="ED0F1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圆角矩形 24"/>
          <p:cNvSpPr/>
          <p:nvPr/>
        </p:nvSpPr>
        <p:spPr>
          <a:xfrm>
            <a:off x="6653919" y="2667926"/>
            <a:ext cx="4591050" cy="2375232"/>
          </a:xfrm>
          <a:prstGeom prst="roundRect">
            <a:avLst>
              <a:gd name="adj" fmla="val 9083"/>
            </a:avLst>
          </a:prstGeom>
          <a:noFill/>
          <a:ln w="19050">
            <a:solidFill>
              <a:srgbClr val="ED0F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圆角矩形 26"/>
          <p:cNvSpPr/>
          <p:nvPr/>
        </p:nvSpPr>
        <p:spPr>
          <a:xfrm>
            <a:off x="7712898" y="2466510"/>
            <a:ext cx="2473094" cy="461962"/>
          </a:xfrm>
          <a:prstGeom prst="roundRect">
            <a:avLst/>
          </a:prstGeom>
          <a:solidFill>
            <a:srgbClr val="ED0F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9A1711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圆角矩形 24"/>
          <p:cNvSpPr/>
          <p:nvPr/>
        </p:nvSpPr>
        <p:spPr>
          <a:xfrm>
            <a:off x="926927" y="2717695"/>
            <a:ext cx="4591050" cy="2375232"/>
          </a:xfrm>
          <a:prstGeom prst="roundRect">
            <a:avLst>
              <a:gd name="adj" fmla="val 9083"/>
            </a:avLst>
          </a:prstGeom>
          <a:noFill/>
          <a:ln w="19050">
            <a:solidFill>
              <a:srgbClr val="ED0F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圆角矩形 26"/>
          <p:cNvSpPr/>
          <p:nvPr/>
        </p:nvSpPr>
        <p:spPr>
          <a:xfrm>
            <a:off x="1985906" y="2516279"/>
            <a:ext cx="2473094" cy="461962"/>
          </a:xfrm>
          <a:prstGeom prst="roundRect">
            <a:avLst/>
          </a:prstGeom>
          <a:solidFill>
            <a:srgbClr val="ED0F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9A1711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8198364" y="2510723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AutoShape 25"/>
          <p:cNvSpPr/>
          <p:nvPr/>
        </p:nvSpPr>
        <p:spPr bwMode="auto">
          <a:xfrm>
            <a:off x="7321379" y="3417734"/>
            <a:ext cx="3421647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AutoShape 25"/>
          <p:cNvSpPr/>
          <p:nvPr/>
        </p:nvSpPr>
        <p:spPr bwMode="auto">
          <a:xfrm>
            <a:off x="1472949" y="3414925"/>
            <a:ext cx="3421647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0" name="AutoShape 25"/>
          <p:cNvSpPr/>
          <p:nvPr/>
        </p:nvSpPr>
        <p:spPr bwMode="auto">
          <a:xfrm>
            <a:off x="2488602" y="2494820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2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726877" y="947161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主持人推荐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1830916" y="4182880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1282466" y="4555412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25"/>
          <p:cNvSpPr/>
          <p:nvPr/>
        </p:nvSpPr>
        <p:spPr bwMode="auto">
          <a:xfrm>
            <a:off x="5386916" y="4199814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4838466" y="4572346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AutoShape 25"/>
          <p:cNvSpPr/>
          <p:nvPr/>
        </p:nvSpPr>
        <p:spPr bwMode="auto">
          <a:xfrm>
            <a:off x="8885883" y="4182880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AutoShape 25"/>
          <p:cNvSpPr/>
          <p:nvPr/>
        </p:nvSpPr>
        <p:spPr bwMode="auto">
          <a:xfrm>
            <a:off x="8337433" y="4555412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6105" y="1899150"/>
            <a:ext cx="2390772" cy="23907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2548" y="1899150"/>
            <a:ext cx="2390772" cy="23907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607" y="1956846"/>
            <a:ext cx="2390772" cy="2390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5" grpId="0"/>
      <p:bldP spid="16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715012" y="908098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酒店现场布置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54556" y="2667617"/>
            <a:ext cx="2062046" cy="2734117"/>
          </a:xfrm>
          <a:prstGeom prst="rect">
            <a:avLst/>
          </a:prstGeom>
          <a:solidFill>
            <a:srgbClr val="ED0F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7031" y="2667616"/>
            <a:ext cx="2062046" cy="2734117"/>
          </a:xfrm>
          <a:prstGeom prst="rect">
            <a:avLst/>
          </a:prstGeom>
          <a:solidFill>
            <a:srgbClr val="ED0F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98905" y="2133883"/>
            <a:ext cx="177334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关键词</a:t>
            </a:r>
            <a:endParaRPr lang="ko-KR" altLang="en-US" sz="2800" dirty="0">
              <a:solidFill>
                <a:srgbClr val="ED0F12"/>
              </a:solidFill>
              <a:latin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21380" y="2133883"/>
            <a:ext cx="177334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关键词</a:t>
            </a:r>
            <a:endParaRPr lang="ko-KR" altLang="en-US" sz="2800" dirty="0">
              <a:solidFill>
                <a:srgbClr val="ED0F12"/>
              </a:solidFill>
              <a:latin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1144670" y="2984898"/>
            <a:ext cx="1494367" cy="19821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eaVert"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25"/>
          <p:cNvSpPr/>
          <p:nvPr/>
        </p:nvSpPr>
        <p:spPr bwMode="auto">
          <a:xfrm>
            <a:off x="881785" y="2840561"/>
            <a:ext cx="2578334" cy="24304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eaVert"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3983326" y="2935654"/>
            <a:ext cx="1494367" cy="19821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eaVert"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3720441" y="2791317"/>
            <a:ext cx="2578334" cy="24304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eaVert"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EE2B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FEE2B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96277" y="2171526"/>
            <a:ext cx="3894070" cy="3894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460119" y="704603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物品清单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Rounded Rectangle 156"/>
          <p:cNvSpPr/>
          <p:nvPr/>
        </p:nvSpPr>
        <p:spPr>
          <a:xfrm>
            <a:off x="7542576" y="1933049"/>
            <a:ext cx="3076809" cy="2232838"/>
          </a:xfrm>
          <a:prstGeom prst="roundRect">
            <a:avLst>
              <a:gd name="adj" fmla="val 6290"/>
            </a:avLst>
          </a:prstGeom>
          <a:noFill/>
          <a:ln w="38100">
            <a:solidFill>
              <a:srgbClr val="ED0F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AutoShape 25"/>
          <p:cNvSpPr/>
          <p:nvPr/>
        </p:nvSpPr>
        <p:spPr bwMode="auto">
          <a:xfrm>
            <a:off x="8350249" y="2496078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7801799" y="2868610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8350249" y="4368322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7801799" y="4740854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Rounded Rectangle 156"/>
          <p:cNvSpPr/>
          <p:nvPr/>
        </p:nvSpPr>
        <p:spPr>
          <a:xfrm>
            <a:off x="4342176" y="1933049"/>
            <a:ext cx="3076809" cy="2232838"/>
          </a:xfrm>
          <a:prstGeom prst="roundRect">
            <a:avLst>
              <a:gd name="adj" fmla="val 6290"/>
            </a:avLst>
          </a:prstGeom>
          <a:noFill/>
          <a:ln w="38100">
            <a:solidFill>
              <a:srgbClr val="ED0F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5149849" y="2496078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4601399" y="2868610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AutoShape 25"/>
          <p:cNvSpPr/>
          <p:nvPr/>
        </p:nvSpPr>
        <p:spPr bwMode="auto">
          <a:xfrm>
            <a:off x="5149849" y="4368322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AutoShape 25"/>
          <p:cNvSpPr/>
          <p:nvPr/>
        </p:nvSpPr>
        <p:spPr bwMode="auto">
          <a:xfrm>
            <a:off x="4601399" y="4740854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709" y="3028379"/>
            <a:ext cx="3424950" cy="3424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6"/>
            <a:ext cx="12192000" cy="6873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0358" y="3884206"/>
            <a:ext cx="3614272" cy="4314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576" y="3868288"/>
            <a:ext cx="3499219" cy="4314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3160"/>
            <a:ext cx="12196689" cy="16362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953"/>
            <a:ext cx="12192000" cy="19821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676" y="-4667"/>
            <a:ext cx="4186476" cy="34431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80" y="4814826"/>
            <a:ext cx="905258" cy="914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722" y="4702435"/>
            <a:ext cx="1327946" cy="8182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534" y="3925844"/>
            <a:ext cx="3015252" cy="27699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6" y="3900766"/>
            <a:ext cx="3015252" cy="285697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3195" y="-26654"/>
            <a:ext cx="4251302" cy="3189254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2675327" y="3578761"/>
            <a:ext cx="6922507" cy="1328023"/>
          </a:xfrm>
          <a:prstGeom prst="round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72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年会活动流程</a:t>
            </a:r>
            <a:endParaRPr lang="zh-CN" altLang="zh-CN" sz="72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9854" y="884265"/>
            <a:ext cx="3813451" cy="3813451"/>
          </a:xfrm>
          <a:prstGeom prst="rect">
            <a:avLst/>
          </a:prstGeom>
        </p:spPr>
      </p:pic>
      <p:sp>
        <p:nvSpPr>
          <p:cNvPr id="3" name="文本框 4"/>
          <p:cNvSpPr txBox="1"/>
          <p:nvPr/>
        </p:nvSpPr>
        <p:spPr>
          <a:xfrm>
            <a:off x="5542001" y="165414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肆</a:t>
            </a:r>
            <a:endParaRPr lang="zh-CN" altLang="en-US" sz="72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746162" y="857901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演出活动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AutoShape 25"/>
          <p:cNvSpPr/>
          <p:nvPr/>
        </p:nvSpPr>
        <p:spPr bwMode="auto">
          <a:xfrm>
            <a:off x="781285" y="2269916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745067" y="2687615"/>
            <a:ext cx="5922668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745068" y="3985289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745067" y="4402988"/>
            <a:ext cx="5922668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1820" y="1799379"/>
            <a:ext cx="4613005" cy="4613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743810" y="940538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活动流程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AutoShape 25"/>
          <p:cNvSpPr/>
          <p:nvPr/>
        </p:nvSpPr>
        <p:spPr bwMode="auto">
          <a:xfrm>
            <a:off x="5164668" y="1829963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5164667" y="2247662"/>
            <a:ext cx="5922668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lnSpc>
                <a:spcPct val="16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8913517" y="4074521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8365067" y="4447053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25"/>
          <p:cNvSpPr/>
          <p:nvPr/>
        </p:nvSpPr>
        <p:spPr bwMode="auto">
          <a:xfrm>
            <a:off x="5713117" y="4074521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5164667" y="4447053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741" y="1899150"/>
            <a:ext cx="4051593" cy="4051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6"/>
            <a:ext cx="12192000" cy="6873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3160"/>
            <a:ext cx="12196689" cy="16362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953"/>
            <a:ext cx="12192000" cy="198210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177" y="4894136"/>
            <a:ext cx="2081276" cy="191193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86" y="4867006"/>
            <a:ext cx="2081276" cy="19720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9626" y="16433"/>
            <a:ext cx="3902052" cy="3902052"/>
          </a:xfrm>
          <a:prstGeom prst="rect">
            <a:avLst/>
          </a:prstGeom>
        </p:spPr>
      </p:pic>
      <p:sp>
        <p:nvSpPr>
          <p:cNvPr id="31" name="文本框 4"/>
          <p:cNvSpPr txBox="1"/>
          <p:nvPr/>
        </p:nvSpPr>
        <p:spPr>
          <a:xfrm>
            <a:off x="1281023" y="2675083"/>
            <a:ext cx="877100" cy="923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壹</a:t>
            </a:r>
            <a:endParaRPr lang="zh-CN" altLang="en-US" sz="54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2108857" y="2772035"/>
            <a:ext cx="3902052" cy="783193"/>
          </a:xfrm>
          <a:prstGeom prst="round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年会活动概述</a:t>
            </a:r>
            <a:endParaRPr lang="zh-CN" altLang="zh-CN" sz="40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5" name="文本框 4"/>
          <p:cNvSpPr txBox="1"/>
          <p:nvPr/>
        </p:nvSpPr>
        <p:spPr>
          <a:xfrm>
            <a:off x="6895632" y="2630248"/>
            <a:ext cx="877100" cy="923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贰</a:t>
            </a:r>
            <a:endParaRPr lang="zh-CN" altLang="en-US" sz="54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6" name="文本框 14"/>
          <p:cNvSpPr txBox="1"/>
          <p:nvPr/>
        </p:nvSpPr>
        <p:spPr>
          <a:xfrm>
            <a:off x="7675958" y="2726679"/>
            <a:ext cx="3902052" cy="783193"/>
          </a:xfrm>
          <a:prstGeom prst="round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年会组织形态</a:t>
            </a:r>
            <a:endParaRPr lang="zh-CN" altLang="zh-CN" sz="40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9" name="文本框 4"/>
          <p:cNvSpPr txBox="1"/>
          <p:nvPr/>
        </p:nvSpPr>
        <p:spPr>
          <a:xfrm>
            <a:off x="1213347" y="3952725"/>
            <a:ext cx="877100" cy="923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叁</a:t>
            </a:r>
            <a:endParaRPr lang="zh-CN" altLang="en-US" sz="54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0" name="文本框 14"/>
          <p:cNvSpPr txBox="1"/>
          <p:nvPr/>
        </p:nvSpPr>
        <p:spPr>
          <a:xfrm>
            <a:off x="2009919" y="4046406"/>
            <a:ext cx="3902052" cy="783193"/>
          </a:xfrm>
          <a:prstGeom prst="round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40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筹备工作和物料</a:t>
            </a:r>
            <a:endParaRPr lang="zh-CN" altLang="zh-CN" sz="40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3" name="文本框 4"/>
          <p:cNvSpPr txBox="1"/>
          <p:nvPr/>
        </p:nvSpPr>
        <p:spPr>
          <a:xfrm>
            <a:off x="6916680" y="4051099"/>
            <a:ext cx="877100" cy="923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肆</a:t>
            </a:r>
            <a:endParaRPr lang="zh-CN" altLang="en-US" sz="54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4" name="文本框 14"/>
          <p:cNvSpPr txBox="1"/>
          <p:nvPr/>
        </p:nvSpPr>
        <p:spPr>
          <a:xfrm>
            <a:off x="7675958" y="4139644"/>
            <a:ext cx="3902052" cy="783193"/>
          </a:xfrm>
          <a:prstGeom prst="round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年会活动流程</a:t>
            </a:r>
            <a:endParaRPr lang="zh-CN" altLang="zh-CN" sz="40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6267" y="984318"/>
            <a:ext cx="1688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目录</a:t>
            </a:r>
            <a:endParaRPr lang="zh-CN" altLang="en-US" sz="5400" b="1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150533" y="2793617"/>
            <a:ext cx="7590" cy="762384"/>
          </a:xfrm>
          <a:prstGeom prst="line">
            <a:avLst/>
          </a:prstGeom>
          <a:ln w="57150">
            <a:solidFill>
              <a:srgbClr val="FEE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2108857" y="3993407"/>
            <a:ext cx="7590" cy="762384"/>
          </a:xfrm>
          <a:prstGeom prst="line">
            <a:avLst/>
          </a:prstGeom>
          <a:ln w="57150">
            <a:solidFill>
              <a:srgbClr val="FEE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7750443" y="2793617"/>
            <a:ext cx="7590" cy="762384"/>
          </a:xfrm>
          <a:prstGeom prst="line">
            <a:avLst/>
          </a:prstGeom>
          <a:ln w="57150">
            <a:solidFill>
              <a:srgbClr val="FEE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7742634" y="4111940"/>
            <a:ext cx="7590" cy="762384"/>
          </a:xfrm>
          <a:prstGeom prst="line">
            <a:avLst/>
          </a:prstGeom>
          <a:ln w="57150">
            <a:solidFill>
              <a:srgbClr val="FEE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5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7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25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7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25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75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250"/>
                            </p:stCondLst>
                            <p:childTnLst>
                              <p:par>
                                <p:cTn id="1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75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36" grpId="0"/>
      <p:bldP spid="39" grpId="0"/>
      <p:bldP spid="40" grpId="0"/>
      <p:bldP spid="43" grpId="0"/>
      <p:bldP spid="44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460119" y="704603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游戏流程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auto">
          <a:xfrm>
            <a:off x="2048338" y="3623495"/>
            <a:ext cx="7098440" cy="0"/>
          </a:xfrm>
          <a:prstGeom prst="line">
            <a:avLst/>
          </a:prstGeom>
          <a:noFill/>
          <a:ln w="41275" cap="rnd">
            <a:solidFill>
              <a:srgbClr val="ED0F12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AutoShape 25"/>
          <p:cNvSpPr/>
          <p:nvPr/>
        </p:nvSpPr>
        <p:spPr bwMode="auto">
          <a:xfrm>
            <a:off x="5029202" y="2323686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5029201" y="2741385"/>
            <a:ext cx="5922668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spcBef>
                <a:spcPts val="850"/>
              </a:spcBef>
              <a:defRPr/>
            </a:pP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1375600" y="3795925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1375599" y="4213624"/>
            <a:ext cx="5922668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spcBef>
                <a:spcPts val="850"/>
              </a:spcBef>
              <a:defRPr/>
            </a:pP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06542" y="1771399"/>
            <a:ext cx="1864455" cy="18644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3783" y="3399017"/>
            <a:ext cx="3046485" cy="3046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744897" y="856903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抽奖流程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AutoShape 25"/>
          <p:cNvSpPr/>
          <p:nvPr/>
        </p:nvSpPr>
        <p:spPr bwMode="auto">
          <a:xfrm>
            <a:off x="8198365" y="2330374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8198365" y="2748073"/>
            <a:ext cx="3079236" cy="22107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2541317" y="2348775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1001699" y="2755545"/>
            <a:ext cx="3079236" cy="22107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，请替换文字内容，点击添加相关标题文字，修改文字内容，请替换文字内容，点击添加相关标题文字，修改文字内容，</a:t>
            </a: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5793" y="1968901"/>
            <a:ext cx="3808016" cy="38080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6"/>
            <a:ext cx="12192000" cy="6873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0358" y="3884206"/>
            <a:ext cx="3614272" cy="4314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576" y="3868288"/>
            <a:ext cx="3499219" cy="4314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76827"/>
            <a:ext cx="12196689" cy="16362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953"/>
            <a:ext cx="12192000" cy="19821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379" y="-153439"/>
            <a:ext cx="4186476" cy="34431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879" y="3376248"/>
            <a:ext cx="414744" cy="4189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12" y="2159683"/>
            <a:ext cx="1271555" cy="127850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722" y="4702435"/>
            <a:ext cx="1327946" cy="8182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394" y="3925844"/>
            <a:ext cx="3015252" cy="27699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71" y="3829068"/>
            <a:ext cx="3015252" cy="285697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924" y="617731"/>
            <a:ext cx="6447304" cy="394409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492" y="3516730"/>
            <a:ext cx="813782" cy="81822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95492" y="-92360"/>
            <a:ext cx="4216398" cy="316307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101255" y="5220316"/>
            <a:ext cx="4069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策划人：小谷郡    时间：</a:t>
            </a:r>
            <a:r>
              <a:rPr lang="en-US" altLang="zh-CN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XX</a:t>
            </a:r>
            <a:r>
              <a:rPr lang="zh-CN" altLang="en-US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</a:t>
            </a:r>
            <a:r>
              <a:rPr lang="en-US" altLang="zh-CN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X</a:t>
            </a:r>
            <a:r>
              <a:rPr lang="zh-CN" altLang="en-US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X</a:t>
            </a:r>
            <a:r>
              <a:rPr lang="zh-CN" altLang="en-US" dirty="0">
                <a:solidFill>
                  <a:srgbClr val="FFFDD8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日</a:t>
            </a:r>
            <a:endParaRPr lang="zh-CN" altLang="en-US" dirty="0">
              <a:solidFill>
                <a:srgbClr val="FFFDD8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04242" y="4645743"/>
            <a:ext cx="4563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FFFDD8"/>
                </a:soli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企业春节晚会活动策划</a:t>
            </a:r>
            <a:endParaRPr lang="zh-CN" altLang="en-US" sz="3200" dirty="0">
              <a:solidFill>
                <a:srgbClr val="FFFDD8"/>
              </a:solidFill>
              <a:effectLst>
                <a:outerShdw blurRad="38100" dist="38100" dir="2700000" algn="tl">
                  <a:srgbClr val="000000">
                    <a:alpha val="20000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31" name="一支花春节喜庆欢快配乐">
            <a:hlinkClick r:id="" action="ppaction://media"/>
          </p:cNvPr>
          <p:cNvPicPr>
            <a:picLocks noChangeAspect="1"/>
          </p:cNvPicPr>
          <p:nvPr>
            <a:audioFile r:link="rId23"/>
            <p:extLst>
              <p:ext uri="{DAA4B4D4-6D71-4841-9C94-3DE7FCFB9230}">
                <p14:media xmlns:p14="http://schemas.microsoft.com/office/powerpoint/2010/main" r:embed="rId24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516366" y="-178892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9000">
        <p15:prstTrans prst="prestige"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7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5" tmFilter="0, 0; 0.125,0.2665; 0.25,0.4; 0.375,0.465; 0.5,0.5;  0.625,0.535; 0.75,0.6; 0.875,0.7335; 1,1">
                                          <p:stCondLst>
                                            <p:cond delay="2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" tmFilter="0, 0; 0.125,0.2665; 0.25,0.4; 0.375,0.465; 0.5,0.5;  0.625,0.535; 0.75,0.6; 0.875,0.7335; 1,1">
                                          <p:stCondLst>
                                            <p:cond delay="48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" tmFilter="0, 0; 0.125,0.2665; 0.25,0.4; 0.375,0.465; 0.5,0.5;  0.625,0.535; 0.75,0.6; 0.875,0.7335; 1,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1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" decel="50000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7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4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5" tmFilter="0, 0; 0.125,0.2665; 0.25,0.4; 0.375,0.465; 0.5,0.5;  0.625,0.535; 0.75,0.6; 0.875,0.7335; 1,1">
                                          <p:stCondLst>
                                            <p:cond delay="24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" tmFilter="0, 0; 0.125,0.2665; 0.25,0.4; 0.375,0.465; 0.5,0.5;  0.625,0.535; 0.75,0.6; 0.875,0.7335; 1,1">
                                          <p:stCondLst>
                                            <p:cond delay="48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" tmFilter="0, 0; 0.125,0.2665; 0.25,0.4; 0.375,0.465; 0.5,0.5;  0.625,0.535; 0.75,0.6; 0.875,0.7335; 1,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" decel="50000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6"/>
            <a:ext cx="12192000" cy="6873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0358" y="3884206"/>
            <a:ext cx="3614272" cy="4314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576" y="3868288"/>
            <a:ext cx="3499219" cy="4314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3160"/>
            <a:ext cx="12196689" cy="16362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953"/>
            <a:ext cx="12192000" cy="19821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676" y="-4667"/>
            <a:ext cx="4186476" cy="34431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80" y="4814826"/>
            <a:ext cx="905258" cy="914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722" y="4702435"/>
            <a:ext cx="1327946" cy="8182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534" y="3925844"/>
            <a:ext cx="3015252" cy="27699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6" y="3900766"/>
            <a:ext cx="3015252" cy="285697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3195" y="-26654"/>
            <a:ext cx="4251302" cy="318925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9854" y="884265"/>
            <a:ext cx="3813451" cy="3813451"/>
          </a:xfrm>
          <a:prstGeom prst="rect">
            <a:avLst/>
          </a:prstGeom>
        </p:spPr>
      </p:pic>
      <p:sp>
        <p:nvSpPr>
          <p:cNvPr id="20" name="文本框 4"/>
          <p:cNvSpPr txBox="1"/>
          <p:nvPr/>
        </p:nvSpPr>
        <p:spPr>
          <a:xfrm>
            <a:off x="5542001" y="165414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壹</a:t>
            </a:r>
            <a:endParaRPr lang="zh-CN" altLang="en-US" sz="72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3237493" y="3578761"/>
            <a:ext cx="6063837" cy="1328023"/>
          </a:xfrm>
          <a:prstGeom prst="round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72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年会活动概述</a:t>
            </a:r>
            <a:endParaRPr lang="zh-CN" altLang="zh-CN" sz="72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73622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27" name="Freeform 14"/>
          <p:cNvSpPr>
            <a:spLocks noEditPoints="1" noChangeArrowheads="1"/>
          </p:cNvSpPr>
          <p:nvPr/>
        </p:nvSpPr>
        <p:spPr bwMode="auto">
          <a:xfrm>
            <a:off x="1379509" y="2885021"/>
            <a:ext cx="530018" cy="541127"/>
          </a:xfrm>
          <a:custGeom>
            <a:avLst/>
            <a:gdLst>
              <a:gd name="T0" fmla="*/ 331293 w 677"/>
              <a:gd name="T1" fmla="*/ 0 h 716"/>
              <a:gd name="T2" fmla="*/ 404913 w 677"/>
              <a:gd name="T3" fmla="*/ 166333 h 716"/>
              <a:gd name="T4" fmla="*/ 349306 w 677"/>
              <a:gd name="T5" fmla="*/ 71070 h 716"/>
              <a:gd name="T6" fmla="*/ 160556 w 677"/>
              <a:gd name="T7" fmla="*/ 53680 h 716"/>
              <a:gd name="T8" fmla="*/ 146458 w 677"/>
              <a:gd name="T9" fmla="*/ 142895 h 716"/>
              <a:gd name="T10" fmla="*/ 55607 w 677"/>
              <a:gd name="T11" fmla="*/ 405247 h 716"/>
              <a:gd name="T12" fmla="*/ 244358 w 677"/>
              <a:gd name="T13" fmla="*/ 422637 h 716"/>
              <a:gd name="T14" fmla="*/ 73621 w 677"/>
              <a:gd name="T15" fmla="*/ 477073 h 716"/>
              <a:gd name="T16" fmla="*/ 0 w 677"/>
              <a:gd name="T17" fmla="*/ 112653 h 716"/>
              <a:gd name="T18" fmla="*/ 470702 w 677"/>
              <a:gd name="T19" fmla="*/ 174650 h 716"/>
              <a:gd name="T20" fmla="*/ 523959 w 677"/>
              <a:gd name="T21" fmla="*/ 226062 h 716"/>
              <a:gd name="T22" fmla="*/ 462087 w 677"/>
              <a:gd name="T23" fmla="*/ 370469 h 716"/>
              <a:gd name="T24" fmla="*/ 497331 w 677"/>
              <a:gd name="T25" fmla="*/ 260084 h 716"/>
              <a:gd name="T26" fmla="*/ 484016 w 677"/>
              <a:gd name="T27" fmla="*/ 229086 h 716"/>
              <a:gd name="T28" fmla="*/ 415095 w 677"/>
              <a:gd name="T29" fmla="*/ 190527 h 716"/>
              <a:gd name="T30" fmla="*/ 479317 w 677"/>
              <a:gd name="T31" fmla="*/ 248743 h 716"/>
              <a:gd name="T32" fmla="*/ 379068 w 677"/>
              <a:gd name="T33" fmla="*/ 430197 h 716"/>
              <a:gd name="T34" fmla="*/ 288217 w 677"/>
              <a:gd name="T35" fmla="*/ 379541 h 716"/>
              <a:gd name="T36" fmla="*/ 399431 w 677"/>
              <a:gd name="T37" fmla="*/ 204892 h 716"/>
              <a:gd name="T38" fmla="*/ 479317 w 677"/>
              <a:gd name="T39" fmla="*/ 248743 h 716"/>
              <a:gd name="T40" fmla="*/ 256106 w 677"/>
              <a:gd name="T41" fmla="*/ 534533 h 716"/>
              <a:gd name="T42" fmla="*/ 322678 w 677"/>
              <a:gd name="T43" fmla="*/ 424149 h 716"/>
              <a:gd name="T44" fmla="*/ 191883 w 677"/>
              <a:gd name="T45" fmla="*/ 94507 h 716"/>
              <a:gd name="T46" fmla="*/ 314846 w 677"/>
              <a:gd name="T47" fmla="*/ 121725 h 716"/>
              <a:gd name="T48" fmla="*/ 191883 w 677"/>
              <a:gd name="T49" fmla="*/ 94507 h 716"/>
              <a:gd name="T50" fmla="*/ 168388 w 677"/>
              <a:gd name="T51" fmla="*/ 275961 h 716"/>
              <a:gd name="T52" fmla="*/ 96333 w 677"/>
              <a:gd name="T53" fmla="*/ 303180 h 716"/>
              <a:gd name="T54" fmla="*/ 96333 w 677"/>
              <a:gd name="T55" fmla="*/ 212452 h 716"/>
              <a:gd name="T56" fmla="*/ 314846 w 677"/>
              <a:gd name="T57" fmla="*/ 240427 h 716"/>
              <a:gd name="T58" fmla="*/ 96333 w 677"/>
              <a:gd name="T59" fmla="*/ 212452 h 716"/>
              <a:gd name="T60" fmla="*/ 314846 w 677"/>
              <a:gd name="T61" fmla="*/ 154236 h 716"/>
              <a:gd name="T62" fmla="*/ 96333 w 677"/>
              <a:gd name="T63" fmla="*/ 181454 h 716"/>
              <a:gd name="T64" fmla="*/ 72837 w 677"/>
              <a:gd name="T65" fmla="*/ 117945 h 716"/>
              <a:gd name="T66" fmla="*/ 135493 w 677"/>
              <a:gd name="T67" fmla="*/ 108872 h 716"/>
              <a:gd name="T68" fmla="*/ 72837 w 677"/>
              <a:gd name="T69" fmla="*/ 117945 h 7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77" h="716">
                <a:moveTo>
                  <a:pt x="149" y="0"/>
                </a:moveTo>
                <a:lnTo>
                  <a:pt x="423" y="0"/>
                </a:lnTo>
                <a:cubicBezTo>
                  <a:pt x="475" y="0"/>
                  <a:pt x="517" y="42"/>
                  <a:pt x="517" y="94"/>
                </a:cubicBezTo>
                <a:lnTo>
                  <a:pt x="517" y="220"/>
                </a:lnTo>
                <a:cubicBezTo>
                  <a:pt x="487" y="243"/>
                  <a:pt x="469" y="266"/>
                  <a:pt x="446" y="297"/>
                </a:cubicBezTo>
                <a:lnTo>
                  <a:pt x="446" y="94"/>
                </a:lnTo>
                <a:cubicBezTo>
                  <a:pt x="446" y="81"/>
                  <a:pt x="436" y="71"/>
                  <a:pt x="423" y="71"/>
                </a:cubicBezTo>
                <a:lnTo>
                  <a:pt x="205" y="71"/>
                </a:lnTo>
                <a:lnTo>
                  <a:pt x="205" y="171"/>
                </a:lnTo>
                <a:cubicBezTo>
                  <a:pt x="205" y="181"/>
                  <a:pt x="197" y="189"/>
                  <a:pt x="187" y="189"/>
                </a:cubicBezTo>
                <a:lnTo>
                  <a:pt x="71" y="189"/>
                </a:lnTo>
                <a:lnTo>
                  <a:pt x="71" y="536"/>
                </a:lnTo>
                <a:cubicBezTo>
                  <a:pt x="71" y="549"/>
                  <a:pt x="82" y="559"/>
                  <a:pt x="94" y="559"/>
                </a:cubicBezTo>
                <a:lnTo>
                  <a:pt x="312" y="559"/>
                </a:lnTo>
                <a:cubicBezTo>
                  <a:pt x="305" y="583"/>
                  <a:pt x="299" y="607"/>
                  <a:pt x="294" y="631"/>
                </a:cubicBezTo>
                <a:lnTo>
                  <a:pt x="94" y="631"/>
                </a:lnTo>
                <a:cubicBezTo>
                  <a:pt x="42" y="631"/>
                  <a:pt x="0" y="588"/>
                  <a:pt x="0" y="536"/>
                </a:cubicBezTo>
                <a:lnTo>
                  <a:pt x="0" y="149"/>
                </a:lnTo>
                <a:lnTo>
                  <a:pt x="149" y="0"/>
                </a:lnTo>
                <a:close/>
                <a:moveTo>
                  <a:pt x="601" y="231"/>
                </a:moveTo>
                <a:cubicBezTo>
                  <a:pt x="611" y="236"/>
                  <a:pt x="617" y="246"/>
                  <a:pt x="620" y="259"/>
                </a:cubicBezTo>
                <a:cubicBezTo>
                  <a:pt x="638" y="264"/>
                  <a:pt x="656" y="276"/>
                  <a:pt x="669" y="299"/>
                </a:cubicBezTo>
                <a:cubicBezTo>
                  <a:pt x="677" y="319"/>
                  <a:pt x="674" y="348"/>
                  <a:pt x="662" y="369"/>
                </a:cubicBezTo>
                <a:cubicBezTo>
                  <a:pt x="642" y="407"/>
                  <a:pt x="614" y="453"/>
                  <a:pt x="590" y="490"/>
                </a:cubicBezTo>
                <a:cubicBezTo>
                  <a:pt x="574" y="497"/>
                  <a:pt x="577" y="464"/>
                  <a:pt x="583" y="455"/>
                </a:cubicBezTo>
                <a:cubicBezTo>
                  <a:pt x="603" y="426"/>
                  <a:pt x="619" y="398"/>
                  <a:pt x="635" y="344"/>
                </a:cubicBezTo>
                <a:cubicBezTo>
                  <a:pt x="639" y="319"/>
                  <a:pt x="627" y="307"/>
                  <a:pt x="619" y="296"/>
                </a:cubicBezTo>
                <a:cubicBezTo>
                  <a:pt x="619" y="298"/>
                  <a:pt x="619" y="301"/>
                  <a:pt x="618" y="303"/>
                </a:cubicBezTo>
                <a:cubicBezTo>
                  <a:pt x="603" y="296"/>
                  <a:pt x="589" y="289"/>
                  <a:pt x="574" y="281"/>
                </a:cubicBezTo>
                <a:cubicBezTo>
                  <a:pt x="559" y="273"/>
                  <a:pt x="544" y="262"/>
                  <a:pt x="530" y="252"/>
                </a:cubicBezTo>
                <a:cubicBezTo>
                  <a:pt x="558" y="228"/>
                  <a:pt x="582" y="220"/>
                  <a:pt x="601" y="231"/>
                </a:cubicBezTo>
                <a:close/>
                <a:moveTo>
                  <a:pt x="612" y="329"/>
                </a:moveTo>
                <a:cubicBezTo>
                  <a:pt x="599" y="371"/>
                  <a:pt x="575" y="424"/>
                  <a:pt x="541" y="483"/>
                </a:cubicBezTo>
                <a:cubicBezTo>
                  <a:pt x="524" y="513"/>
                  <a:pt x="504" y="542"/>
                  <a:pt x="484" y="569"/>
                </a:cubicBezTo>
                <a:cubicBezTo>
                  <a:pt x="465" y="559"/>
                  <a:pt x="446" y="549"/>
                  <a:pt x="427" y="539"/>
                </a:cubicBezTo>
                <a:cubicBezTo>
                  <a:pt x="407" y="528"/>
                  <a:pt x="388" y="514"/>
                  <a:pt x="368" y="502"/>
                </a:cubicBezTo>
                <a:cubicBezTo>
                  <a:pt x="381" y="471"/>
                  <a:pt x="396" y="440"/>
                  <a:pt x="413" y="410"/>
                </a:cubicBezTo>
                <a:cubicBezTo>
                  <a:pt x="447" y="351"/>
                  <a:pt x="480" y="303"/>
                  <a:pt x="510" y="271"/>
                </a:cubicBezTo>
                <a:cubicBezTo>
                  <a:pt x="526" y="282"/>
                  <a:pt x="542" y="293"/>
                  <a:pt x="559" y="303"/>
                </a:cubicBezTo>
                <a:cubicBezTo>
                  <a:pt x="576" y="313"/>
                  <a:pt x="594" y="321"/>
                  <a:pt x="612" y="329"/>
                </a:cubicBezTo>
                <a:close/>
                <a:moveTo>
                  <a:pt x="467" y="589"/>
                </a:moveTo>
                <a:cubicBezTo>
                  <a:pt x="405" y="665"/>
                  <a:pt x="342" y="716"/>
                  <a:pt x="327" y="707"/>
                </a:cubicBezTo>
                <a:cubicBezTo>
                  <a:pt x="313" y="699"/>
                  <a:pt x="324" y="619"/>
                  <a:pt x="358" y="527"/>
                </a:cubicBezTo>
                <a:cubicBezTo>
                  <a:pt x="376" y="538"/>
                  <a:pt x="394" y="550"/>
                  <a:pt x="412" y="561"/>
                </a:cubicBezTo>
                <a:cubicBezTo>
                  <a:pt x="430" y="571"/>
                  <a:pt x="449" y="580"/>
                  <a:pt x="467" y="589"/>
                </a:cubicBezTo>
                <a:close/>
                <a:moveTo>
                  <a:pt x="245" y="125"/>
                </a:moveTo>
                <a:lnTo>
                  <a:pt x="402" y="125"/>
                </a:lnTo>
                <a:lnTo>
                  <a:pt x="402" y="161"/>
                </a:lnTo>
                <a:lnTo>
                  <a:pt x="245" y="161"/>
                </a:lnTo>
                <a:lnTo>
                  <a:pt x="245" y="125"/>
                </a:lnTo>
                <a:close/>
                <a:moveTo>
                  <a:pt x="123" y="365"/>
                </a:moveTo>
                <a:lnTo>
                  <a:pt x="215" y="365"/>
                </a:lnTo>
                <a:lnTo>
                  <a:pt x="215" y="401"/>
                </a:lnTo>
                <a:lnTo>
                  <a:pt x="123" y="401"/>
                </a:lnTo>
                <a:lnTo>
                  <a:pt x="123" y="365"/>
                </a:lnTo>
                <a:close/>
                <a:moveTo>
                  <a:pt x="123" y="281"/>
                </a:moveTo>
                <a:lnTo>
                  <a:pt x="402" y="281"/>
                </a:lnTo>
                <a:lnTo>
                  <a:pt x="402" y="318"/>
                </a:lnTo>
                <a:lnTo>
                  <a:pt x="123" y="318"/>
                </a:lnTo>
                <a:lnTo>
                  <a:pt x="123" y="281"/>
                </a:lnTo>
                <a:close/>
                <a:moveTo>
                  <a:pt x="123" y="204"/>
                </a:moveTo>
                <a:lnTo>
                  <a:pt x="402" y="204"/>
                </a:lnTo>
                <a:lnTo>
                  <a:pt x="402" y="240"/>
                </a:lnTo>
                <a:lnTo>
                  <a:pt x="123" y="240"/>
                </a:lnTo>
                <a:lnTo>
                  <a:pt x="123" y="204"/>
                </a:lnTo>
                <a:close/>
                <a:moveTo>
                  <a:pt x="93" y="156"/>
                </a:moveTo>
                <a:lnTo>
                  <a:pt x="161" y="156"/>
                </a:lnTo>
                <a:cubicBezTo>
                  <a:pt x="167" y="156"/>
                  <a:pt x="173" y="151"/>
                  <a:pt x="173" y="144"/>
                </a:cubicBezTo>
                <a:lnTo>
                  <a:pt x="173" y="76"/>
                </a:lnTo>
                <a:lnTo>
                  <a:pt x="93" y="1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00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33587" y="2421542"/>
            <a:ext cx="1799522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活动名称</a:t>
            </a:r>
            <a:endParaRPr lang="zh-CN" altLang="en-US" sz="2000" b="1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33588" y="2801817"/>
            <a:ext cx="20916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某某某某企业</a:t>
            </a:r>
            <a:r>
              <a:rPr lang="en-US" altLang="zh-CN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202X</a:t>
            </a: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年新春年会</a:t>
            </a:r>
            <a:endParaRPr lang="zh-CN" altLang="en-US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18222" y="2427537"/>
            <a:ext cx="1799522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活动时间</a:t>
            </a:r>
            <a:endParaRPr lang="zh-CN" altLang="en-US" sz="2000" b="1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18222" y="2807811"/>
            <a:ext cx="14606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202X</a:t>
            </a: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</a:t>
            </a:r>
            <a:r>
              <a:rPr lang="en-US" altLang="zh-CN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x</a:t>
            </a: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x</a:t>
            </a: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日</a:t>
            </a:r>
            <a:endParaRPr lang="zh-CN" altLang="en-US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81987" y="4231785"/>
            <a:ext cx="1799522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参与人数</a:t>
            </a:r>
            <a:endParaRPr lang="zh-CN" altLang="en-US" sz="2000" b="1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98087" y="4542408"/>
            <a:ext cx="2427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公司全体干部和员工，总共</a:t>
            </a:r>
            <a:r>
              <a:rPr lang="en-US" altLang="zh-CN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350</a:t>
            </a: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人左右</a:t>
            </a:r>
            <a:endParaRPr lang="zh-CN" altLang="en-US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236093" y="2970430"/>
            <a:ext cx="1799522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活动地点</a:t>
            </a:r>
            <a:endParaRPr lang="zh-CN" altLang="en-US" sz="2000" b="1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212289" y="3386409"/>
            <a:ext cx="22861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某某市</a:t>
            </a:r>
            <a:r>
              <a:rPr lang="en-US" altLang="zh-CN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X</a:t>
            </a: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香格里拉酒店</a:t>
            </a:r>
            <a:endParaRPr lang="zh-CN" altLang="en-US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27405" y="4028585"/>
            <a:ext cx="1799522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活动形式</a:t>
            </a:r>
            <a:endParaRPr lang="zh-CN" altLang="en-US" sz="2000" b="1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42328" y="4428695"/>
            <a:ext cx="2427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年终总结会议、表彰大会、晚宴、演出</a:t>
            </a:r>
            <a:endParaRPr lang="zh-CN" altLang="en-US" dirty="0"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51" name="TextBox 33"/>
          <p:cNvSpPr txBox="1">
            <a:spLocks noChangeArrowheads="1"/>
          </p:cNvSpPr>
          <p:nvPr/>
        </p:nvSpPr>
        <p:spPr bwMode="auto">
          <a:xfrm>
            <a:off x="3773205" y="1011813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时间地点及参与者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9025" y="2173581"/>
            <a:ext cx="1387574" cy="13875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15972" y="2280594"/>
            <a:ext cx="1387574" cy="1387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83756" y="3812229"/>
            <a:ext cx="1387574" cy="13875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5957" y="3922494"/>
            <a:ext cx="1387574" cy="13875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79318" y="2792863"/>
            <a:ext cx="1387574" cy="13875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4" grpId="0"/>
      <p:bldP spid="35" grpId="0"/>
      <p:bldP spid="39" grpId="0"/>
      <p:bldP spid="40" grpId="0"/>
      <p:bldP spid="44" grpId="0"/>
      <p:bldP spid="45" grpId="0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726877" y="1140936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时间宗旨及目标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0" name="AutoShape 25"/>
          <p:cNvSpPr/>
          <p:nvPr/>
        </p:nvSpPr>
        <p:spPr bwMode="auto">
          <a:xfrm>
            <a:off x="6505751" y="2601771"/>
            <a:ext cx="37126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请替换文字内容，点击添加相关标题文字，修改文字内容，也可以直接复制你的内容到此请替换文字内容，点击添加相关标题文字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1" name="AutoShape 25"/>
          <p:cNvSpPr/>
          <p:nvPr/>
        </p:nvSpPr>
        <p:spPr bwMode="auto">
          <a:xfrm>
            <a:off x="6505751" y="2162536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2" name="AutoShape 25"/>
          <p:cNvSpPr/>
          <p:nvPr/>
        </p:nvSpPr>
        <p:spPr bwMode="auto">
          <a:xfrm>
            <a:off x="6465638" y="4328440"/>
            <a:ext cx="37126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请替换文字内容，点击添加相关标题文字，修改文字内容，也可以直接复制你的内容到此请替换文字内容，点击添加相关标题文字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3" name="AutoShape 25"/>
          <p:cNvSpPr/>
          <p:nvPr/>
        </p:nvSpPr>
        <p:spPr bwMode="auto">
          <a:xfrm>
            <a:off x="6465638" y="3889205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7298" y="1795856"/>
            <a:ext cx="4139158" cy="41391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697186" y="958603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活动整体构想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Elipse 19"/>
          <p:cNvSpPr>
            <a:spLocks noChangeAspect="1"/>
          </p:cNvSpPr>
          <p:nvPr/>
        </p:nvSpPr>
        <p:spPr bwMode="auto">
          <a:xfrm>
            <a:off x="1261077" y="3569442"/>
            <a:ext cx="506674" cy="506674"/>
          </a:xfrm>
          <a:prstGeom prst="roundRect">
            <a:avLst>
              <a:gd name="adj" fmla="val 5930"/>
            </a:avLst>
          </a:prstGeom>
          <a:solidFill>
            <a:srgbClr val="ED0F12"/>
          </a:solidFill>
          <a:ln>
            <a:noFill/>
          </a:ln>
        </p:spPr>
        <p:txBody>
          <a:bodyPr lIns="0" tIns="0" rIns="0" bIns="0" rtlCol="0" anchor="ctr"/>
          <a:lstStyle/>
          <a:p>
            <a:endParaRPr lang="es-ES" sz="4000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Elipse 19"/>
          <p:cNvSpPr>
            <a:spLocks noChangeAspect="1"/>
          </p:cNvSpPr>
          <p:nvPr/>
        </p:nvSpPr>
        <p:spPr bwMode="auto">
          <a:xfrm>
            <a:off x="3503262" y="3569442"/>
            <a:ext cx="506674" cy="506674"/>
          </a:xfrm>
          <a:prstGeom prst="roundRect">
            <a:avLst>
              <a:gd name="adj" fmla="val 5930"/>
            </a:avLst>
          </a:prstGeom>
          <a:solidFill>
            <a:srgbClr val="ED0F12"/>
          </a:solidFill>
          <a:ln>
            <a:noFill/>
          </a:ln>
        </p:spPr>
        <p:txBody>
          <a:bodyPr lIns="0" tIns="0" rIns="0" bIns="0" rtlCol="0" anchor="ctr"/>
          <a:lstStyle/>
          <a:p>
            <a:endParaRPr lang="es-ES" sz="4000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Elipse 19"/>
          <p:cNvSpPr>
            <a:spLocks noChangeAspect="1"/>
          </p:cNvSpPr>
          <p:nvPr/>
        </p:nvSpPr>
        <p:spPr bwMode="auto">
          <a:xfrm>
            <a:off x="5723860" y="3569442"/>
            <a:ext cx="506674" cy="506674"/>
          </a:xfrm>
          <a:prstGeom prst="roundRect">
            <a:avLst>
              <a:gd name="adj" fmla="val 5930"/>
            </a:avLst>
          </a:prstGeom>
          <a:solidFill>
            <a:srgbClr val="ED0F12"/>
          </a:solidFill>
          <a:ln>
            <a:noFill/>
          </a:ln>
        </p:spPr>
        <p:txBody>
          <a:bodyPr lIns="0" tIns="0" rIns="0" bIns="0" rtlCol="0" anchor="ctr"/>
          <a:lstStyle/>
          <a:p>
            <a:endParaRPr lang="es-ES" sz="4000" dirty="0">
              <a:solidFill>
                <a:srgbClr val="FFCE8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1236130" y="2279572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25"/>
          <p:cNvSpPr/>
          <p:nvPr/>
        </p:nvSpPr>
        <p:spPr bwMode="auto">
          <a:xfrm>
            <a:off x="1265765" y="2697983"/>
            <a:ext cx="5863168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请替换文字内容，点击添加相关标题文字，修改文字内容，也可以直接复制你的内容到此请替换文字内容，点击添加相关标题文字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1155695" y="4190131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1185330" y="4608542"/>
            <a:ext cx="1879603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AutoShape 25"/>
          <p:cNvSpPr/>
          <p:nvPr/>
        </p:nvSpPr>
        <p:spPr bwMode="auto">
          <a:xfrm>
            <a:off x="3424761" y="4173197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AutoShape 25"/>
          <p:cNvSpPr/>
          <p:nvPr/>
        </p:nvSpPr>
        <p:spPr bwMode="auto">
          <a:xfrm>
            <a:off x="3454396" y="4591608"/>
            <a:ext cx="1879603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0" name="AutoShape 25"/>
          <p:cNvSpPr/>
          <p:nvPr/>
        </p:nvSpPr>
        <p:spPr bwMode="auto">
          <a:xfrm>
            <a:off x="5664190" y="4190131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1" name="AutoShape 25"/>
          <p:cNvSpPr/>
          <p:nvPr/>
        </p:nvSpPr>
        <p:spPr bwMode="auto">
          <a:xfrm>
            <a:off x="5693825" y="4608542"/>
            <a:ext cx="1879603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72874" y="1899150"/>
            <a:ext cx="4224582" cy="4224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6"/>
            <a:ext cx="12192000" cy="6873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0358" y="3884206"/>
            <a:ext cx="3614272" cy="4314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576" y="3868288"/>
            <a:ext cx="3499219" cy="4314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3160"/>
            <a:ext cx="12196689" cy="16362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953"/>
            <a:ext cx="12192000" cy="19821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676" y="-4667"/>
            <a:ext cx="4186476" cy="34431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80" y="4814826"/>
            <a:ext cx="905258" cy="914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722" y="4702435"/>
            <a:ext cx="1327946" cy="8182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534" y="3925844"/>
            <a:ext cx="3015252" cy="27699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6" y="3900766"/>
            <a:ext cx="3015252" cy="285697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3195" y="-26654"/>
            <a:ext cx="4251302" cy="3189254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3237493" y="3578761"/>
            <a:ext cx="6063837" cy="1328023"/>
          </a:xfrm>
          <a:prstGeom prst="round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72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年会组织形态</a:t>
            </a:r>
            <a:endParaRPr lang="zh-CN" altLang="zh-CN" sz="72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9854" y="884265"/>
            <a:ext cx="3813451" cy="3813451"/>
          </a:xfrm>
          <a:prstGeom prst="rect">
            <a:avLst/>
          </a:prstGeom>
        </p:spPr>
      </p:pic>
      <p:sp>
        <p:nvSpPr>
          <p:cNvPr id="3" name="文本框 4"/>
          <p:cNvSpPr txBox="1"/>
          <p:nvPr/>
        </p:nvSpPr>
        <p:spPr>
          <a:xfrm>
            <a:off x="5542001" y="1654140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dirty="0">
                <a:solidFill>
                  <a:srgbClr val="FEE2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贰</a:t>
            </a:r>
            <a:endParaRPr lang="zh-CN" altLang="en-US" sz="7200" dirty="0">
              <a:solidFill>
                <a:srgbClr val="FEE2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726875" y="1050731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活动规划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AutoShape 25"/>
          <p:cNvSpPr/>
          <p:nvPr/>
        </p:nvSpPr>
        <p:spPr bwMode="auto">
          <a:xfrm>
            <a:off x="8081432" y="2454726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8111067" y="2873137"/>
            <a:ext cx="2455333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8111067" y="4150446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8140702" y="4568857"/>
            <a:ext cx="2455333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25"/>
          <p:cNvSpPr/>
          <p:nvPr/>
        </p:nvSpPr>
        <p:spPr bwMode="auto">
          <a:xfrm>
            <a:off x="2650062" y="2446064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1680631" y="2881409"/>
            <a:ext cx="2455333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2679697" y="4184941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AutoShape 25"/>
          <p:cNvSpPr/>
          <p:nvPr/>
        </p:nvSpPr>
        <p:spPr bwMode="auto">
          <a:xfrm>
            <a:off x="1710266" y="4620286"/>
            <a:ext cx="2455333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80934" y="1773438"/>
            <a:ext cx="4033831" cy="4033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82953"/>
            <a:ext cx="12196689" cy="6942381"/>
            <a:chOff x="-1" y="-82953"/>
            <a:chExt cx="12196689" cy="69423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5166"/>
              <a:ext cx="12192000" cy="6873165"/>
            </a:xfrm>
            <a:prstGeom prst="rect">
              <a:avLst/>
            </a:prstGeom>
          </p:spPr>
        </p:pic>
        <p:sp>
          <p:nvSpPr>
            <p:cNvPr id="2" name="矩形: 圆角 1"/>
            <p:cNvSpPr/>
            <p:nvPr/>
          </p:nvSpPr>
          <p:spPr>
            <a:xfrm>
              <a:off x="457200" y="355600"/>
              <a:ext cx="11311467" cy="61298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5223160"/>
              <a:ext cx="12196689" cy="16362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2953"/>
              <a:ext cx="12192000" cy="1982103"/>
            </a:xfrm>
            <a:prstGeom prst="rect">
              <a:avLst/>
            </a:prstGeom>
          </p:spPr>
        </p:pic>
      </p:grp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726877" y="917485"/>
            <a:ext cx="4738245" cy="654920"/>
          </a:xfrm>
          <a:prstGeom prst="rect">
            <a:avLst/>
          </a:prstGeom>
          <a:effectLst>
            <a:outerShdw blurRad="50800" dist="38100" dir="2700000" algn="tl" rotWithShape="0">
              <a:srgbClr val="800000">
                <a:alpha val="40000"/>
              </a:srgbClr>
            </a:outerShdw>
          </a:effectLst>
        </p:spPr>
        <p:txBody>
          <a:bodyPr wrap="square" lIns="115187" tIns="57593" rIns="115187" bIns="57593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1905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5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活动执行策略</a:t>
            </a:r>
            <a:endParaRPr lang="zh-CN" altLang="en-US" sz="35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AutoShape 25"/>
          <p:cNvSpPr/>
          <p:nvPr/>
        </p:nvSpPr>
        <p:spPr bwMode="auto">
          <a:xfrm>
            <a:off x="946148" y="4387501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AutoShape 25"/>
          <p:cNvSpPr/>
          <p:nvPr/>
        </p:nvSpPr>
        <p:spPr bwMode="auto">
          <a:xfrm>
            <a:off x="975784" y="4805912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8955960" y="4357766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25"/>
          <p:cNvSpPr/>
          <p:nvPr/>
        </p:nvSpPr>
        <p:spPr bwMode="auto">
          <a:xfrm>
            <a:off x="8985596" y="4776177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1555509" y="2097875"/>
            <a:ext cx="9080980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</a:t>
            </a:r>
            <a:r>
              <a:rPr lang="zh-CN" altLang="en-US" sz="14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，请替换文字内容，点击添加相关标题文字，修改文字内容请替换文字内容，点击添加相关标题文字，修改文字内容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AutoShape 25"/>
          <p:cNvSpPr/>
          <p:nvPr/>
        </p:nvSpPr>
        <p:spPr bwMode="auto">
          <a:xfrm>
            <a:off x="5184774" y="4370836"/>
            <a:ext cx="1494367" cy="405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spcBef>
                <a:spcPts val="850"/>
              </a:spcBef>
              <a:defRPr/>
            </a:pPr>
            <a:r>
              <a:rPr lang="zh-CN" altLang="en-US" sz="2800" dirty="0"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添加标题</a:t>
            </a:r>
            <a:endParaRPr lang="zh-CN" altLang="en-US" sz="28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AutoShape 25"/>
          <p:cNvSpPr/>
          <p:nvPr/>
        </p:nvSpPr>
        <p:spPr bwMode="auto">
          <a:xfrm>
            <a:off x="5214410" y="4789247"/>
            <a:ext cx="2578334" cy="11117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323215">
              <a:lnSpc>
                <a:spcPct val="16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ED0F12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zh-CN" altLang="en-US" sz="1400" dirty="0">
              <a:ln>
                <a:noFill/>
              </a:ln>
              <a:solidFill>
                <a:srgbClr val="ED0F12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729" y="2712864"/>
            <a:ext cx="2249179" cy="224917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411" y="2788119"/>
            <a:ext cx="2249179" cy="224917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411" y="2868300"/>
            <a:ext cx="2249179" cy="22491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kmolsdf">
      <a:majorFont>
        <a:latin typeface="iekie weibeiti"/>
        <a:ea typeface="iekie weibeiti"/>
        <a:cs typeface=""/>
      </a:majorFont>
      <a:minorFont>
        <a:latin typeface="iekie weibeiti"/>
        <a:ea typeface="iekie weib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2095</Words>
  <Application>WPS 演示</Application>
  <PresentationFormat>宽屏</PresentationFormat>
  <Paragraphs>266</Paragraphs>
  <Slides>22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字体视界-NEW魏碑体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XQ</cp:lastModifiedBy>
  <cp:revision>23</cp:revision>
  <dcterms:created xsi:type="dcterms:W3CDTF">2018-04-18T06:17:00Z</dcterms:created>
  <dcterms:modified xsi:type="dcterms:W3CDTF">2025-11-12T02:59:06Z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BE021B6E69C947CEBCBD718F715C893A_12</vt:lpwstr>
  </property>
  <property fmtid="{D5CDD505-2E9C-101B-9397-08002B2CF9AE}" pid="3" name="KSOProductBuildVer">
    <vt:lpwstr>2052-12.1.0.20305</vt:lpwstr>
  </property>
</Properties>
</file>